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5" r:id="rId4"/>
    <p:sldId id="274" r:id="rId5"/>
    <p:sldId id="257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5" r:id="rId15"/>
    <p:sldId id="258" r:id="rId16"/>
    <p:sldId id="262" r:id="rId17"/>
    <p:sldId id="264" r:id="rId18"/>
    <p:sldId id="259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ei Lin" initials="WL" lastIdx="3" clrIdx="0">
    <p:extLst>
      <p:ext uri="{19B8F6BF-5375-455C-9EA6-DF929625EA0E}">
        <p15:presenceInfo xmlns:p15="http://schemas.microsoft.com/office/powerpoint/2012/main" userId="b520d5e673c994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7T13:26:36.41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19-10-17T13:58:50.067" idx="3">
    <p:pos x="106" y="10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7T13:51:29.303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CC8B-9444-4AA4-92B4-F278BF707F71}" type="datetimeFigureOut">
              <a:rPr lang="zh-TW" altLang="en-US" smtClean="0"/>
              <a:t>2019/10/19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603A-20BD-4895-BEE3-DFA22F219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03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603A-20BD-4895-BEE3-DFA22F219C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30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04026-36E7-C340-A65B-018DA16E4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Vertual</a:t>
            </a:r>
            <a:r>
              <a:rPr lang="en-US" dirty="0"/>
              <a:t> reality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67ECA-CBF6-CA43-B1AB-E3E60EE5374D}"/>
              </a:ext>
            </a:extLst>
          </p:cNvPr>
          <p:cNvSpPr txBox="1"/>
          <p:nvPr/>
        </p:nvSpPr>
        <p:spPr>
          <a:xfrm>
            <a:off x="5397743" y="4074570"/>
            <a:ext cx="267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/>
              <a:t>Team 5</a:t>
            </a:r>
          </a:p>
        </p:txBody>
      </p:sp>
    </p:spTree>
    <p:extLst>
      <p:ext uri="{BB962C8B-B14F-4D97-AF65-F5344CB8AC3E}">
        <p14:creationId xmlns:p14="http://schemas.microsoft.com/office/powerpoint/2010/main" val="244431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076D8DB-C458-41B8-BABF-8B39801A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HarDWARE</a:t>
            </a:r>
            <a:endParaRPr lang="zh-TW" altLang="en-US" sz="5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xmlns="" id="{7D12705E-B0F9-4A6B-B10B-4FF51B57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68177" cy="3450613"/>
          </a:xfrm>
        </p:spPr>
        <p:txBody>
          <a:bodyPr>
            <a:normAutofit/>
          </a:bodyPr>
          <a:lstStyle/>
          <a:p>
            <a:r>
              <a:rPr lang="en-US" sz="3600" dirty="0"/>
              <a:t>Treadmill</a:t>
            </a:r>
          </a:p>
          <a:p>
            <a:pPr marL="457200" lvl="1" indent="0">
              <a:buNone/>
            </a:pPr>
            <a:r>
              <a:rPr lang="en-US" sz="3200" dirty="0"/>
              <a:t>Running on the treadmill make you run on the fixed area.</a:t>
            </a:r>
          </a:p>
        </p:txBody>
      </p:sp>
      <p:pic>
        <p:nvPicPr>
          <p:cNvPr id="3074" name="Picture 2" descr="「vr treadmill」的圖片搜尋結果">
            <a:extLst>
              <a:ext uri="{FF2B5EF4-FFF2-40B4-BE49-F238E27FC236}">
                <a16:creationId xmlns:a16="http://schemas.microsoft.com/office/drawing/2014/main" xmlns="" id="{F1DEC2BF-FCB4-4B0D-A695-E649043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061" y="805583"/>
            <a:ext cx="3309141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4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6F0AC6-ACE4-411D-B63A-7751C1C0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400" dirty="0"/>
              <a:t>SOFTWARE</a:t>
            </a:r>
            <a:endParaRPr lang="zh-TW" altLang="en-US" sz="5400" dirty="0"/>
          </a:p>
        </p:txBody>
      </p:sp>
      <p:pic>
        <p:nvPicPr>
          <p:cNvPr id="5122" name="Picture 2" descr="「ready player one」的圖片搜尋結果">
            <a:extLst>
              <a:ext uri="{FF2B5EF4-FFF2-40B4-BE49-F238E27FC236}">
                <a16:creationId xmlns:a16="http://schemas.microsoft.com/office/drawing/2014/main" xmlns="" id="{1BC13E00-27B5-4013-AF67-7E6D7F76F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33" y="2899035"/>
            <a:ext cx="4744877" cy="23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ready player one」的圖片搜尋結果">
            <a:extLst>
              <a:ext uri="{FF2B5EF4-FFF2-40B4-BE49-F238E27FC236}">
                <a16:creationId xmlns:a16="http://schemas.microsoft.com/office/drawing/2014/main" xmlns="" id="{145C9EA5-385B-4AE9-8734-BA3A5627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858426"/>
            <a:ext cx="4265542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6E45B45-20FE-448B-8FA3-83E07F3A52B3}"/>
              </a:ext>
            </a:extLst>
          </p:cNvPr>
          <p:cNvSpPr txBox="1"/>
          <p:nvPr/>
        </p:nvSpPr>
        <p:spPr>
          <a:xfrm>
            <a:off x="2399259" y="2070668"/>
            <a:ext cx="226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Real World</a:t>
            </a:r>
            <a:endParaRPr lang="zh-TW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54CFCFC-A724-4231-A7D3-9E5E29CAD423}"/>
              </a:ext>
            </a:extLst>
          </p:cNvPr>
          <p:cNvSpPr txBox="1"/>
          <p:nvPr/>
        </p:nvSpPr>
        <p:spPr>
          <a:xfrm>
            <a:off x="7460629" y="2101445"/>
            <a:ext cx="244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Virtual World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008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DD0E79-FBAF-4BFC-A4B4-C2625611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37" y="444923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SOFTWARE</a:t>
            </a:r>
            <a:endParaRPr lang="zh-TW" altLang="en-US" sz="4000" dirty="0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xmlns="" id="{0C04D36F-FA39-4676-85B4-8E9C5B1A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642832" cy="3450613"/>
          </a:xfrm>
        </p:spPr>
        <p:txBody>
          <a:bodyPr>
            <a:normAutofit/>
          </a:bodyPr>
          <a:lstStyle/>
          <a:p>
            <a:r>
              <a:rPr lang="en-US" sz="3200" dirty="0"/>
              <a:t>Virtual World</a:t>
            </a:r>
          </a:p>
          <a:p>
            <a:pPr lvl="1"/>
            <a:r>
              <a:rPr lang="en-US" sz="2800" dirty="0"/>
              <a:t>You can become who you want to be and make friends in the virtual world</a:t>
            </a:r>
          </a:p>
        </p:txBody>
      </p:sp>
      <p:pic>
        <p:nvPicPr>
          <p:cNvPr id="6146" name="Picture 2" descr="「ready player one」的圖片搜尋結果">
            <a:extLst>
              <a:ext uri="{FF2B5EF4-FFF2-40B4-BE49-F238E27FC236}">
                <a16:creationId xmlns:a16="http://schemas.microsoft.com/office/drawing/2014/main" xmlns="" id="{112D5BC5-F1CE-49B1-87C6-BC94CDB9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216" y="2197102"/>
            <a:ext cx="5762650" cy="35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「ready player one」的圖片搜尋結果">
            <a:extLst>
              <a:ext uri="{FF2B5EF4-FFF2-40B4-BE49-F238E27FC236}">
                <a16:creationId xmlns:a16="http://schemas.microsoft.com/office/drawing/2014/main" xmlns="" id="{3918C183-083C-4902-A395-F13D3D573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2"/>
          <a:stretch/>
        </p:blipFill>
        <p:spPr bwMode="auto">
          <a:xfrm>
            <a:off x="9727717" y="302124"/>
            <a:ext cx="213035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「ready player one Art3mis」的圖片搜尋結果">
            <a:extLst>
              <a:ext uri="{FF2B5EF4-FFF2-40B4-BE49-F238E27FC236}">
                <a16:creationId xmlns:a16="http://schemas.microsoft.com/office/drawing/2014/main" xmlns="" id="{EBD9A82C-DA40-4E90-976B-BDA2202C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42" y="302124"/>
            <a:ext cx="327647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8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坐, 男人, 桌, 騎馬 的圖片&#10;&#10;自動產生的描述">
            <a:extLst>
              <a:ext uri="{FF2B5EF4-FFF2-40B4-BE49-F238E27FC236}">
                <a16:creationId xmlns:a16="http://schemas.microsoft.com/office/drawing/2014/main" xmlns="" id="{A657BDAC-749A-440A-BE6E-06A1B1C7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6366" r="9498" b="2726"/>
          <a:stretch/>
        </p:blipFill>
        <p:spPr>
          <a:xfrm>
            <a:off x="-3178" y="-5837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9499149-4D2C-4C03-BD8D-74CBC0FE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FE"/>
                </a:solidFill>
              </a:rPr>
              <a:t>SOFTWARE</a:t>
            </a:r>
            <a:endParaRPr lang="zh-TW" altLang="en-US" sz="5400" dirty="0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CE417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8FE3EEB-F836-42D9-8E2E-C5E58A42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4"/>
            <a:ext cx="5518023" cy="3162442"/>
          </a:xfrm>
        </p:spPr>
        <p:txBody>
          <a:bodyPr>
            <a:normAutofit/>
          </a:bodyPr>
          <a:lstStyle/>
          <a:p>
            <a:pPr>
              <a:buClr>
                <a:srgbClr val="CE4177"/>
              </a:buClr>
            </a:pPr>
            <a:r>
              <a:rPr lang="en-US" altLang="zh-TW" sz="3200" dirty="0">
                <a:solidFill>
                  <a:srgbClr val="FFFFFE"/>
                </a:solidFill>
              </a:rPr>
              <a:t>Shooting Game</a:t>
            </a:r>
          </a:p>
          <a:p>
            <a:pPr lvl="1">
              <a:buClr>
                <a:srgbClr val="CE4177"/>
              </a:buClr>
            </a:pPr>
            <a:r>
              <a:rPr lang="en-US" altLang="zh-TW" sz="2800" dirty="0">
                <a:solidFill>
                  <a:srgbClr val="FFFFFE"/>
                </a:solidFill>
              </a:rPr>
              <a:t>Playing shooing game in VR make you feel as if you are in a real survival game.</a:t>
            </a:r>
            <a:endParaRPr lang="zh-TW" altLang="en-US" sz="28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0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58C37-B7DA-0D42-82E1-FE5564AA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or bad?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4BBE37-43D8-6B44-95CF-FC5192FC0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18" y="2016125"/>
            <a:ext cx="613268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82E6C-3330-324A-BB9F-15D089AC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A5253-49E6-FA49-8A0B-72C1C595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Entertain for a real world</a:t>
            </a:r>
          </a:p>
          <a:p>
            <a:r>
              <a:rPr lang="en-US" sz="2800" dirty="0"/>
              <a:t>Can simulate the situation that difficult to happen</a:t>
            </a:r>
          </a:p>
          <a:p>
            <a:r>
              <a:rPr lang="en-US" sz="2800" dirty="0"/>
              <a:t>It can support to scientist or any organization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25A549A-B487-974A-87F4-E22681CC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650" y="3917811"/>
            <a:ext cx="3698505" cy="21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3FA3F-636B-6449-941F-6C236E93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D06D0D-DF67-9143-8DB6-B18B3A353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122" y="1373084"/>
            <a:ext cx="4179059" cy="23402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8419C3B-114B-4B4F-A1CA-56E7D53B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13" y="2313215"/>
            <a:ext cx="5136987" cy="28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097F2-2761-8F4F-95A9-AA3F46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7669C15-3A43-4740-BF79-89D51FFE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83" y="804519"/>
            <a:ext cx="4439728" cy="301901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5C17718-68F8-6F48-8DF8-27C9BEEF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603" y="2170636"/>
            <a:ext cx="5876969" cy="33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5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D8EF8-9DD1-0D48-A166-7DD91456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602FED-9D38-9740-8AFB-9081CE8B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04106" cy="4037749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777777"/>
                </a:solidFill>
                <a:effectLst/>
                <a:latin typeface="Signika Negative"/>
              </a:rPr>
              <a:t>virtual reality headsets are really expensive.</a:t>
            </a:r>
          </a:p>
          <a:p>
            <a:r>
              <a:rPr lang="en-US" sz="3200" b="0" i="0" dirty="0">
                <a:solidFill>
                  <a:srgbClr val="777777"/>
                </a:solidFill>
                <a:effectLst/>
                <a:latin typeface="Signika Negative"/>
              </a:rPr>
              <a:t>It can make you sick by causing nausea, headache, dizziness and a lot more.</a:t>
            </a:r>
          </a:p>
          <a:p>
            <a:r>
              <a:rPr lang="en-US" sz="3200" b="0" i="0" dirty="0">
                <a:solidFill>
                  <a:srgbClr val="777777"/>
                </a:solidFill>
                <a:effectLst/>
                <a:latin typeface="Signika Negative"/>
              </a:rPr>
              <a:t>It damages your eyes.</a:t>
            </a:r>
          </a:p>
          <a:p>
            <a:r>
              <a:rPr lang="en-US" sz="3200" b="0" i="0" dirty="0">
                <a:solidFill>
                  <a:srgbClr val="777777"/>
                </a:solidFill>
                <a:effectLst/>
                <a:latin typeface="Signika Negative"/>
              </a:rPr>
              <a:t>It can cause neurological damage which is termed as “Simulator sickness” or “Virtual reality sickness”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DA8C7-F456-EE42-919B-483E3839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0EFB74B-49C7-5049-9863-B08F6766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43" y="505013"/>
            <a:ext cx="5822371" cy="36389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DAFF87A-4495-E047-875A-3B3FDABA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51" y="505013"/>
            <a:ext cx="31719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14FB07-190C-4BF4-9841-A3F8509E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Introduction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5C18D16-E162-4701-8635-7EA44B4C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457" y="2643147"/>
            <a:ext cx="6373429" cy="26684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D6BD070-95BF-4A1D-8BD2-EAF8D522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4" y="2232326"/>
            <a:ext cx="5217303" cy="3490090"/>
          </a:xfrm>
          <a:prstGeom prst="rect">
            <a:avLst/>
          </a:prstGeom>
        </p:spPr>
      </p:pic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xmlns="" id="{C684EDDA-A466-484E-BD4D-A0006B90B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093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3D5A02-6F19-43D0-87B4-849F7530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Introduction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A2D9CFC-237C-4D3F-9156-F919C58A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Our designing conception is making a virtual reality system , as long as we put on “BIG DANNY” , we can enter into the virtual world , experiencing a whole new world .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28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9A33C5F-3B5B-42D9-BD90-91EEE9E4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Introduction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6F3DED-3173-4D52-B087-3BDC01DA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In “BIG DANNY” , we can become anyone we like, do anything we want , go to anywhere we can’t arrive .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0705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7C9BA-CB38-AD45-9EEC-801B6343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EBBCF31-E544-394E-8089-00215FDA9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418" y="1329136"/>
            <a:ext cx="6201596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3395-0BC0-BF45-83CC-30D1892B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CC60FB-AF08-F244-9453-F1CFD6A03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177" y="804519"/>
            <a:ext cx="6913646" cy="43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587006-72B3-4D1B-8D17-0CB3B87B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HardWare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And Software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xmlns="" id="{7145D04E-11C7-4C39-B897-FD9BB71B1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59" y="2213771"/>
            <a:ext cx="4771429" cy="2790476"/>
          </a:xfrm>
          <a:prstGeom prst="rect">
            <a:avLst/>
          </a:prstGeom>
        </p:spPr>
      </p:pic>
      <p:pic>
        <p:nvPicPr>
          <p:cNvPr id="4098" name="Picture 2" descr="「jarvis」的圖片搜尋結果">
            <a:extLst>
              <a:ext uri="{FF2B5EF4-FFF2-40B4-BE49-F238E27FC236}">
                <a16:creationId xmlns:a16="http://schemas.microsoft.com/office/drawing/2014/main" xmlns="" id="{9C9FC19E-5986-4248-842C-6B5306F2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09" y="2213771"/>
            <a:ext cx="4960845" cy="27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4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頭戴裝置」的圖片搜尋結果">
            <a:extLst>
              <a:ext uri="{FF2B5EF4-FFF2-40B4-BE49-F238E27FC236}">
                <a16:creationId xmlns:a16="http://schemas.microsoft.com/office/drawing/2014/main" xmlns="" id="{2225E31F-5D97-4686-9784-A38C0D86F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4" b="9091"/>
          <a:stretch/>
        </p:blipFill>
        <p:spPr bwMode="auto">
          <a:xfrm>
            <a:off x="-3178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9A1F955-0430-4CCE-BAF2-E7A3D9A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 err="1">
                <a:solidFill>
                  <a:srgbClr val="FFFFFE"/>
                </a:solidFill>
              </a:rPr>
              <a:t>HardWARe</a:t>
            </a:r>
            <a:endParaRPr lang="zh-TW" altLang="en-US" sz="5400" dirty="0">
              <a:solidFill>
                <a:srgbClr val="FFFFFE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0DC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1E6C05D-33B1-41C1-8379-E96B2055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0DCFFF"/>
              </a:buClr>
            </a:pPr>
            <a:r>
              <a:rPr lang="en-US" altLang="zh-TW" sz="3600" dirty="0">
                <a:solidFill>
                  <a:srgbClr val="FFFFFE"/>
                </a:solidFill>
              </a:rPr>
              <a:t>Wearing device</a:t>
            </a:r>
          </a:p>
          <a:p>
            <a:pPr lvl="1">
              <a:buClr>
                <a:srgbClr val="0DCFFF"/>
              </a:buClr>
            </a:pPr>
            <a:r>
              <a:rPr lang="en-US" altLang="zh-TW" sz="3200" dirty="0">
                <a:solidFill>
                  <a:srgbClr val="FFFFFE"/>
                </a:solidFill>
              </a:rPr>
              <a:t>Basic device of  VR</a:t>
            </a:r>
          </a:p>
        </p:txBody>
      </p:sp>
    </p:spTree>
    <p:extLst>
      <p:ext uri="{BB962C8B-B14F-4D97-AF65-F5344CB8AC3E}">
        <p14:creationId xmlns:p14="http://schemas.microsoft.com/office/powerpoint/2010/main" val="355481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BCD056-65F0-4827-B0BD-D311042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 err="1"/>
              <a:t>HaRDWARE</a:t>
            </a:r>
            <a:endParaRPr lang="zh-TW" altLang="en-US" sz="5400" dirty="0"/>
          </a:p>
        </p:txBody>
      </p:sp>
      <p:sp>
        <p:nvSpPr>
          <p:cNvPr id="2056" name="Content Placeholder 2053">
            <a:extLst>
              <a:ext uri="{FF2B5EF4-FFF2-40B4-BE49-F238E27FC236}">
                <a16:creationId xmlns:a16="http://schemas.microsoft.com/office/drawing/2014/main" xmlns="" id="{BF89DBC9-60BB-44E0-9CAB-869F5D2B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517706" cy="3450613"/>
          </a:xfrm>
        </p:spPr>
        <p:txBody>
          <a:bodyPr>
            <a:normAutofit/>
          </a:bodyPr>
          <a:lstStyle/>
          <a:p>
            <a:r>
              <a:rPr lang="en-US" sz="3200" dirty="0"/>
              <a:t>Body sensor</a:t>
            </a:r>
          </a:p>
          <a:p>
            <a:pPr lvl="1"/>
            <a:r>
              <a:rPr lang="en-US" sz="3000" dirty="0"/>
              <a:t>Use body sensor to detect the body movement.</a:t>
            </a:r>
          </a:p>
        </p:txBody>
      </p:sp>
      <p:pic>
        <p:nvPicPr>
          <p:cNvPr id="2050" name="Picture 2" descr="「vr body sensor」的圖片搜尋結果">
            <a:extLst>
              <a:ext uri="{FF2B5EF4-FFF2-40B4-BE49-F238E27FC236}">
                <a16:creationId xmlns:a16="http://schemas.microsoft.com/office/drawing/2014/main" xmlns="" id="{00D8653B-928C-4944-94C5-CAEB0A22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037" y="2015734"/>
            <a:ext cx="4877191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437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186</Words>
  <Application>Microsoft Office PowerPoint</Application>
  <PresentationFormat>寬螢幕</PresentationFormat>
  <Paragraphs>37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Signika Negative</vt:lpstr>
      <vt:lpstr>新細明體</vt:lpstr>
      <vt:lpstr>標楷體</vt:lpstr>
      <vt:lpstr>Arial</vt:lpstr>
      <vt:lpstr>Calibri</vt:lpstr>
      <vt:lpstr>Gill Sans MT</vt:lpstr>
      <vt:lpstr>Gallery</vt:lpstr>
      <vt:lpstr>Vertual reality</vt:lpstr>
      <vt:lpstr>Introduction</vt:lpstr>
      <vt:lpstr>Introduction</vt:lpstr>
      <vt:lpstr>Introduction</vt:lpstr>
      <vt:lpstr>PowerPoint 簡報</vt:lpstr>
      <vt:lpstr>PowerPoint 簡報</vt:lpstr>
      <vt:lpstr>HardWare And Software</vt:lpstr>
      <vt:lpstr>HardWARe</vt:lpstr>
      <vt:lpstr>HaRDWARE</vt:lpstr>
      <vt:lpstr>HarDWARE</vt:lpstr>
      <vt:lpstr>SOFTWARE</vt:lpstr>
      <vt:lpstr>SOFTWARE</vt:lpstr>
      <vt:lpstr>SOFTWARE</vt:lpstr>
      <vt:lpstr>Good or bad?</vt:lpstr>
      <vt:lpstr>Good</vt:lpstr>
      <vt:lpstr>PowerPoint 簡報</vt:lpstr>
      <vt:lpstr>PowerPoint 簡報</vt:lpstr>
      <vt:lpstr>Bad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Vertual reality</dc:title>
  <dc:creator>usernb</dc:creator>
  <cp:lastModifiedBy>Si-Han Huang</cp:lastModifiedBy>
  <cp:revision>10</cp:revision>
  <dcterms:created xsi:type="dcterms:W3CDTF">2019-10-18T11:39:51Z</dcterms:created>
  <dcterms:modified xsi:type="dcterms:W3CDTF">2019-10-19T11:24:06Z</dcterms:modified>
</cp:coreProperties>
</file>